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037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63800-783A-4225-8957-0A6D6822C57D}" type="datetimeFigureOut">
              <a:rPr lang="en-AU" smtClean="0"/>
              <a:t>12/11/2015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ABC4-7692-4E5C-9B60-4EAB3A64145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42252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63800-783A-4225-8957-0A6D6822C57D}" type="datetimeFigureOut">
              <a:rPr lang="en-AU" smtClean="0"/>
              <a:t>12/11/2015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ABC4-7692-4E5C-9B60-4EAB3A64145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5349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63800-783A-4225-8957-0A6D6822C57D}" type="datetimeFigureOut">
              <a:rPr lang="en-AU" smtClean="0"/>
              <a:t>12/11/2015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ABC4-7692-4E5C-9B60-4EAB3A64145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20085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63800-783A-4225-8957-0A6D6822C57D}" type="datetimeFigureOut">
              <a:rPr lang="en-AU" smtClean="0"/>
              <a:t>12/11/2015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ABC4-7692-4E5C-9B60-4EAB3A64145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34732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63800-783A-4225-8957-0A6D6822C57D}" type="datetimeFigureOut">
              <a:rPr lang="en-AU" smtClean="0"/>
              <a:t>12/11/2015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ABC4-7692-4E5C-9B60-4EAB3A64145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83278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63800-783A-4225-8957-0A6D6822C57D}" type="datetimeFigureOut">
              <a:rPr lang="en-AU" smtClean="0"/>
              <a:t>12/11/2015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ABC4-7692-4E5C-9B60-4EAB3A64145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10345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63800-783A-4225-8957-0A6D6822C57D}" type="datetimeFigureOut">
              <a:rPr lang="en-AU" smtClean="0"/>
              <a:t>12/11/2015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ABC4-7692-4E5C-9B60-4EAB3A64145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4272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63800-783A-4225-8957-0A6D6822C57D}" type="datetimeFigureOut">
              <a:rPr lang="en-AU" smtClean="0"/>
              <a:t>12/11/2015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ABC4-7692-4E5C-9B60-4EAB3A64145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84891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63800-783A-4225-8957-0A6D6822C57D}" type="datetimeFigureOut">
              <a:rPr lang="en-AU" smtClean="0"/>
              <a:t>12/11/2015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ABC4-7692-4E5C-9B60-4EAB3A64145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70667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63800-783A-4225-8957-0A6D6822C57D}" type="datetimeFigureOut">
              <a:rPr lang="en-AU" smtClean="0"/>
              <a:t>12/11/2015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ABC4-7692-4E5C-9B60-4EAB3A64145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72637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63800-783A-4225-8957-0A6D6822C57D}" type="datetimeFigureOut">
              <a:rPr lang="en-AU" smtClean="0"/>
              <a:t>12/11/2015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0ABC4-7692-4E5C-9B60-4EAB3A64145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89878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63800-783A-4225-8957-0A6D6822C57D}" type="datetimeFigureOut">
              <a:rPr lang="en-AU" smtClean="0"/>
              <a:t>12/11/2015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0ABC4-7692-4E5C-9B60-4EAB3A64145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32851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1546920" y="2277179"/>
            <a:ext cx="2808312" cy="1917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>
            <a:defPPr>
              <a:defRPr lang="en-US"/>
            </a:defPPr>
            <a:lvl1pPr>
              <a:lnSpc>
                <a:spcPct val="107000"/>
              </a:lnSpc>
              <a:spcAft>
                <a:spcPts val="800"/>
              </a:spcAft>
              <a:defRPr sz="11800">
                <a:solidFill>
                  <a:srgbClr val="A2DB45">
                    <a:alpha val="68000"/>
                  </a:srgbClr>
                </a:solidFill>
                <a:effectLst/>
                <a:latin typeface="Impact"/>
                <a:ea typeface="Calibri"/>
                <a:cs typeface="Calibri"/>
              </a:defRPr>
            </a:lvl1pPr>
          </a:lstStyle>
          <a:p>
            <a:r>
              <a:rPr lang="en-AU" sz="9600" dirty="0" smtClean="0">
                <a:solidFill>
                  <a:srgbClr val="333300">
                    <a:alpha val="68000"/>
                  </a:srgbClr>
                </a:solidFill>
              </a:rPr>
              <a:t>2016</a:t>
            </a:r>
            <a:endParaRPr lang="en-AU" sz="9600" dirty="0">
              <a:solidFill>
                <a:srgbClr val="333300">
                  <a:alpha val="68000"/>
                </a:srgb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143747" y="2277179"/>
            <a:ext cx="3570208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8800" dirty="0">
                <a:solidFill>
                  <a:srgbClr val="333300">
                    <a:alpha val="68000"/>
                  </a:srgbClr>
                </a:solidFill>
                <a:latin typeface="Impact"/>
                <a:ea typeface="Calibri"/>
                <a:cs typeface="Calibri"/>
              </a:rPr>
              <a:t>教會營</a:t>
            </a:r>
            <a:endParaRPr lang="en-AU" sz="8800" dirty="0">
              <a:solidFill>
                <a:srgbClr val="333300">
                  <a:alpha val="68000"/>
                </a:srgbClr>
              </a:solidFill>
              <a:latin typeface="Impact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72248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 sz="8000" dirty="0">
                <a:solidFill>
                  <a:srgbClr val="333300"/>
                </a:solidFill>
                <a:latin typeface="Impact"/>
                <a:ea typeface="Calibri"/>
                <a:cs typeface="Calibri"/>
              </a:rPr>
              <a:t>日期</a:t>
            </a:r>
            <a:endParaRPr lang="en-AU" sz="8000" dirty="0">
              <a:solidFill>
                <a:srgbClr val="333300"/>
              </a:solidFill>
              <a:latin typeface="Impact"/>
              <a:ea typeface="Calibri"/>
              <a:cs typeface="Calibri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31640" y="2573039"/>
            <a:ext cx="6726521" cy="16004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9800" dirty="0" smtClean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3</a:t>
            </a:r>
            <a:r>
              <a:rPr lang="ja-JP" altLang="en-US" sz="9800" dirty="0" smtClean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月</a:t>
            </a:r>
            <a:r>
              <a:rPr lang="en-AU" altLang="ja-JP" sz="9800" dirty="0" smtClean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11</a:t>
            </a:r>
            <a:r>
              <a:rPr lang="ja-JP" altLang="en-US" sz="9800" dirty="0" smtClean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至</a:t>
            </a:r>
            <a:r>
              <a:rPr lang="en-AU" altLang="ja-JP" sz="9800" dirty="0" smtClean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1</a:t>
            </a:r>
            <a:r>
              <a:rPr lang="en-US" altLang="ja-JP" sz="9800" dirty="0" smtClean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3</a:t>
            </a:r>
            <a:r>
              <a:rPr lang="ja-JP" altLang="en-US" sz="9800" dirty="0" smtClean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日</a:t>
            </a:r>
            <a:endParaRPr lang="en-AU" sz="9800" dirty="0">
              <a:solidFill>
                <a:srgbClr val="33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/>
              <a:ea typeface="Calibri"/>
              <a:cs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9512" y="188640"/>
            <a:ext cx="309634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3600" dirty="0" smtClean="0">
                <a:solidFill>
                  <a:srgbClr val="333300"/>
                </a:solidFill>
                <a:latin typeface="Impact"/>
                <a:ea typeface="Calibri"/>
                <a:cs typeface="Calibri"/>
              </a:rPr>
              <a:t>2016 </a:t>
            </a:r>
            <a:r>
              <a:rPr lang="zh-TW" altLang="en-US" sz="3600" dirty="0" smtClean="0">
                <a:solidFill>
                  <a:srgbClr val="333300"/>
                </a:solidFill>
                <a:latin typeface="Impact"/>
                <a:ea typeface="Calibri"/>
                <a:cs typeface="Calibri"/>
              </a:rPr>
              <a:t>教會營</a:t>
            </a:r>
            <a:endParaRPr lang="en-AU" sz="3600" dirty="0" smtClean="0">
              <a:solidFill>
                <a:srgbClr val="333300"/>
              </a:solidFill>
              <a:latin typeface="Impact"/>
              <a:ea typeface="Calibri"/>
              <a:cs typeface="Calibri"/>
            </a:endParaRPr>
          </a:p>
          <a:p>
            <a:endParaRPr lang="en-AU" sz="4400" dirty="0">
              <a:solidFill>
                <a:srgbClr val="33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9181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 sz="7200" dirty="0">
                <a:solidFill>
                  <a:srgbClr val="333300"/>
                </a:solidFill>
                <a:latin typeface="Impact"/>
                <a:ea typeface="Calibri"/>
                <a:cs typeface="Calibri"/>
              </a:rPr>
              <a:t>主題</a:t>
            </a:r>
            <a:endParaRPr lang="en-AU" sz="7200" dirty="0">
              <a:solidFill>
                <a:srgbClr val="333300"/>
              </a:solidFill>
              <a:latin typeface="Impact"/>
              <a:ea typeface="Calibri"/>
              <a:cs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43608" y="2391539"/>
            <a:ext cx="7334059" cy="16004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altLang="ja-JP" sz="9600" dirty="0" smtClean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“</a:t>
            </a:r>
            <a:r>
              <a:rPr lang="ja-JP" altLang="en-US" sz="9600" dirty="0" smtClean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屬</a:t>
            </a:r>
            <a:r>
              <a:rPr lang="ja-JP" altLang="en-US" sz="9600" dirty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神的子民</a:t>
            </a:r>
            <a:r>
              <a:rPr lang="en-AU" altLang="ja-JP" sz="9600" dirty="0" smtClean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”</a:t>
            </a:r>
            <a:endParaRPr lang="en-US" altLang="ja-JP" sz="9600" dirty="0">
              <a:solidFill>
                <a:srgbClr val="33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/>
              <a:ea typeface="Calibri"/>
              <a:cs typeface="Calibri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9512" y="188640"/>
            <a:ext cx="309634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3600" dirty="0" smtClean="0">
                <a:solidFill>
                  <a:srgbClr val="333300"/>
                </a:solidFill>
                <a:latin typeface="Impact"/>
                <a:ea typeface="Calibri"/>
                <a:cs typeface="Calibri"/>
              </a:rPr>
              <a:t>2016 </a:t>
            </a:r>
            <a:r>
              <a:rPr lang="zh-TW" altLang="en-US" sz="3600" dirty="0" smtClean="0">
                <a:solidFill>
                  <a:srgbClr val="333300"/>
                </a:solidFill>
                <a:latin typeface="Impact"/>
                <a:ea typeface="Calibri"/>
                <a:cs typeface="Calibri"/>
              </a:rPr>
              <a:t>教會營</a:t>
            </a:r>
            <a:endParaRPr lang="en-AU" sz="3600" dirty="0" smtClean="0">
              <a:solidFill>
                <a:srgbClr val="333300"/>
              </a:solidFill>
              <a:latin typeface="Impact"/>
              <a:ea typeface="Calibri"/>
              <a:cs typeface="Calibri"/>
            </a:endParaRPr>
          </a:p>
          <a:p>
            <a:endParaRPr lang="en-AU" sz="4400" dirty="0">
              <a:solidFill>
                <a:srgbClr val="33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4322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 sz="8000" dirty="0">
                <a:solidFill>
                  <a:srgbClr val="333300"/>
                </a:solidFill>
                <a:latin typeface="Impact"/>
                <a:ea typeface="Calibri"/>
                <a:cs typeface="Calibri"/>
              </a:rPr>
              <a:t>會場</a:t>
            </a:r>
            <a:endParaRPr lang="en-AU" sz="8000" dirty="0">
              <a:solidFill>
                <a:srgbClr val="333300"/>
              </a:solidFill>
              <a:latin typeface="Impact"/>
              <a:ea typeface="Calibri"/>
              <a:cs typeface="Calibri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05444" y="1700808"/>
            <a:ext cx="7605352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AU" sz="4800" dirty="0" err="1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Greenhills</a:t>
            </a:r>
            <a:r>
              <a:rPr lang="en-AU" sz="4800" dirty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 Centre</a:t>
            </a:r>
          </a:p>
          <a:p>
            <a:pPr algn="ctr"/>
            <a:r>
              <a:rPr lang="en-AU" sz="4800" dirty="0" smtClean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1437 </a:t>
            </a:r>
            <a:r>
              <a:rPr lang="en-AU" sz="4800" dirty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Cotter Road, Stromlo </a:t>
            </a:r>
            <a:r>
              <a:rPr lang="en-AU" sz="4800" dirty="0" smtClean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ACT</a:t>
            </a:r>
            <a:endParaRPr lang="en-AU" sz="4800" dirty="0">
              <a:solidFill>
                <a:srgbClr val="33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/>
              <a:ea typeface="Calibri"/>
              <a:cs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9512" y="188640"/>
            <a:ext cx="309634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3600" dirty="0" smtClean="0">
                <a:solidFill>
                  <a:srgbClr val="333300"/>
                </a:solidFill>
                <a:latin typeface="Impact"/>
                <a:ea typeface="Calibri"/>
                <a:cs typeface="Calibri"/>
              </a:rPr>
              <a:t>2016 </a:t>
            </a:r>
            <a:r>
              <a:rPr lang="zh-TW" altLang="en-US" sz="3600" dirty="0" smtClean="0">
                <a:solidFill>
                  <a:srgbClr val="333300"/>
                </a:solidFill>
                <a:latin typeface="Impact"/>
                <a:ea typeface="Calibri"/>
                <a:cs typeface="Calibri"/>
              </a:rPr>
              <a:t>教會營</a:t>
            </a:r>
            <a:endParaRPr lang="en-AU" sz="3600" dirty="0" smtClean="0">
              <a:solidFill>
                <a:srgbClr val="333300"/>
              </a:solidFill>
              <a:latin typeface="Impact"/>
              <a:ea typeface="Calibri"/>
              <a:cs typeface="Calibri"/>
            </a:endParaRPr>
          </a:p>
          <a:p>
            <a:endParaRPr lang="en-AU" sz="4400" dirty="0">
              <a:solidFill>
                <a:srgbClr val="333300"/>
              </a:solidFill>
            </a:endParaRPr>
          </a:p>
        </p:txBody>
      </p:sp>
      <p:pic>
        <p:nvPicPr>
          <p:cNvPr id="7" name="Picture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3501008"/>
            <a:ext cx="5245993" cy="29710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95196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 sz="8000" dirty="0">
                <a:solidFill>
                  <a:srgbClr val="333300"/>
                </a:solidFill>
                <a:latin typeface="Impact"/>
                <a:ea typeface="Calibri"/>
                <a:cs typeface="Calibri"/>
              </a:rPr>
              <a:t>講員</a:t>
            </a:r>
            <a:endParaRPr lang="en-AU" sz="8000" dirty="0">
              <a:solidFill>
                <a:srgbClr val="333300"/>
              </a:solidFill>
              <a:latin typeface="Impact"/>
              <a:ea typeface="Calibri"/>
              <a:cs typeface="Calibri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38289" y="1924734"/>
            <a:ext cx="5022304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6600" dirty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梁國權先生</a:t>
            </a:r>
            <a:endParaRPr lang="en-AU" altLang="zh-TW" sz="6600" dirty="0">
              <a:solidFill>
                <a:srgbClr val="33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/>
              <a:ea typeface="Calibri"/>
              <a:cs typeface="Calibri"/>
            </a:endParaRPr>
          </a:p>
          <a:p>
            <a:r>
              <a:rPr lang="zh-TW" altLang="en-US" sz="1000" dirty="0" smtClean="0">
                <a:solidFill>
                  <a:srgbClr val="333300"/>
                </a:solidFill>
              </a:rPr>
              <a:t> </a:t>
            </a:r>
            <a:r>
              <a:rPr lang="en-US" altLang="zh-TW" sz="2800" dirty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(</a:t>
            </a:r>
            <a:r>
              <a:rPr lang="zh-TW" altLang="en-US" sz="2800" dirty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中國神學研究院「生命之道」課程事工主任</a:t>
            </a:r>
            <a:r>
              <a:rPr lang="en-US" altLang="zh-TW" sz="2800" dirty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)</a:t>
            </a:r>
            <a:endParaRPr lang="en-AU" sz="6600" dirty="0">
              <a:solidFill>
                <a:srgbClr val="33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/>
              <a:ea typeface="Calibri"/>
              <a:cs typeface="Calibri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707" y="1844824"/>
            <a:ext cx="1648991" cy="2049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79512" y="188640"/>
            <a:ext cx="309634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3600" dirty="0" smtClean="0">
                <a:solidFill>
                  <a:srgbClr val="333300"/>
                </a:solidFill>
                <a:latin typeface="Impact"/>
                <a:ea typeface="Calibri"/>
                <a:cs typeface="Calibri"/>
              </a:rPr>
              <a:t>2016 </a:t>
            </a:r>
            <a:r>
              <a:rPr lang="zh-TW" altLang="en-US" sz="3600" dirty="0" smtClean="0">
                <a:solidFill>
                  <a:srgbClr val="333300"/>
                </a:solidFill>
                <a:latin typeface="Impact"/>
                <a:ea typeface="Calibri"/>
                <a:cs typeface="Calibri"/>
              </a:rPr>
              <a:t>教會營</a:t>
            </a:r>
            <a:endParaRPr lang="en-AU" sz="3600" dirty="0" smtClean="0">
              <a:solidFill>
                <a:srgbClr val="333300"/>
              </a:solidFill>
              <a:latin typeface="Impact"/>
              <a:ea typeface="Calibri"/>
              <a:cs typeface="Calibri"/>
            </a:endParaRPr>
          </a:p>
          <a:p>
            <a:endParaRPr lang="en-AU" sz="4400" dirty="0">
              <a:solidFill>
                <a:srgbClr val="3333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74797" y="4675199"/>
            <a:ext cx="61206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3200" dirty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Pastor Thomas </a:t>
            </a:r>
            <a:r>
              <a:rPr lang="en-AU" sz="3200" dirty="0" err="1" smtClean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Tokura</a:t>
            </a:r>
            <a:endParaRPr lang="en-AU" sz="3200" dirty="0" smtClean="0">
              <a:solidFill>
                <a:srgbClr val="33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/>
              <a:ea typeface="Calibri"/>
              <a:cs typeface="Calibri"/>
            </a:endParaRPr>
          </a:p>
          <a:p>
            <a:r>
              <a:rPr lang="en-AU" sz="3200" dirty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Chinese Christian Church Milson Point (Sydney</a:t>
            </a:r>
            <a:r>
              <a:rPr lang="en-AU" sz="3200" dirty="0" smtClean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)</a:t>
            </a:r>
            <a:endParaRPr lang="en-AU" sz="7200" dirty="0">
              <a:solidFill>
                <a:srgbClr val="33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/>
              <a:ea typeface="Calibri"/>
              <a:cs typeface="Calibri"/>
            </a:endParaRPr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923"/>
          <a:stretch/>
        </p:blipFill>
        <p:spPr bwMode="auto">
          <a:xfrm>
            <a:off x="879706" y="4392489"/>
            <a:ext cx="1648991" cy="187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71259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 sz="8000" dirty="0">
                <a:solidFill>
                  <a:srgbClr val="333300">
                    <a:alpha val="68000"/>
                  </a:srgbClr>
                </a:solidFill>
                <a:latin typeface="Impact"/>
                <a:ea typeface="Calibri"/>
                <a:cs typeface="Calibri"/>
              </a:rPr>
              <a:t>聯絡</a:t>
            </a:r>
            <a:endParaRPr lang="en-AU" sz="8000" dirty="0">
              <a:solidFill>
                <a:srgbClr val="333300">
                  <a:alpha val="68000"/>
                </a:srgbClr>
              </a:solidFill>
              <a:latin typeface="Impact"/>
              <a:ea typeface="Calibri"/>
              <a:cs typeface="Calibri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5536" y="2708920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9600" dirty="0" smtClean="0">
                <a:solidFill>
                  <a:srgbClr val="333300">
                    <a:alpha val="68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Cara Huang</a:t>
            </a:r>
            <a:r>
              <a:rPr lang="zh-TW" altLang="en-US" sz="9600" dirty="0" smtClean="0">
                <a:solidFill>
                  <a:srgbClr val="333300">
                    <a:alpha val="68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姊妹</a:t>
            </a:r>
            <a:endParaRPr lang="en-AU" sz="9600" dirty="0">
              <a:solidFill>
                <a:srgbClr val="333300">
                  <a:alpha val="68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84379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1072" y="5445224"/>
            <a:ext cx="653398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400" b="1" dirty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更多詳</a:t>
            </a:r>
            <a:r>
              <a:rPr lang="zh-TW" altLang="en-US" sz="4400" b="1" dirty="0" smtClean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情快</a:t>
            </a:r>
            <a:r>
              <a:rPr lang="zh-TW" altLang="en-US" sz="4400" b="1" dirty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將公</a:t>
            </a:r>
            <a:r>
              <a:rPr lang="zh-TW" altLang="en-US" sz="4400" b="1" dirty="0" smtClean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佈</a:t>
            </a:r>
            <a:r>
              <a:rPr lang="en-AU" altLang="zh-TW" sz="4400" b="1" dirty="0" smtClean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!</a:t>
            </a:r>
            <a:endParaRPr lang="en-AU" sz="4400" b="1" dirty="0">
              <a:solidFill>
                <a:srgbClr val="33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/>
              <a:ea typeface="Calibri"/>
              <a:cs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9512" y="188640"/>
            <a:ext cx="309634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3600" dirty="0" smtClean="0">
                <a:solidFill>
                  <a:srgbClr val="333300"/>
                </a:solidFill>
                <a:latin typeface="Impact"/>
                <a:ea typeface="Calibri"/>
                <a:cs typeface="Calibri"/>
              </a:rPr>
              <a:t>2016 </a:t>
            </a:r>
            <a:r>
              <a:rPr lang="zh-TW" altLang="en-US" sz="3600" dirty="0" smtClean="0">
                <a:solidFill>
                  <a:srgbClr val="333300"/>
                </a:solidFill>
                <a:latin typeface="Impact"/>
                <a:ea typeface="Calibri"/>
                <a:cs typeface="Calibri"/>
              </a:rPr>
              <a:t>教會營</a:t>
            </a:r>
            <a:endParaRPr lang="en-AU" sz="3600" dirty="0" smtClean="0">
              <a:solidFill>
                <a:srgbClr val="333300"/>
              </a:solidFill>
              <a:latin typeface="Impact"/>
              <a:ea typeface="Calibri"/>
              <a:cs typeface="Calibri"/>
            </a:endParaRPr>
          </a:p>
          <a:p>
            <a:endParaRPr lang="en-AU" sz="4400" dirty="0">
              <a:solidFill>
                <a:srgbClr val="3333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1072" y="1512079"/>
            <a:ext cx="5992346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 dirty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預定你</a:t>
            </a:r>
            <a:r>
              <a:rPr lang="en-US" altLang="ja-JP" sz="13800" b="1" dirty="0">
                <a:solidFill>
                  <a:srgbClr val="33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  <a:ea typeface="Calibri"/>
                <a:cs typeface="Calibri"/>
              </a:rPr>
              <a:t>!</a:t>
            </a:r>
            <a:endParaRPr lang="en-AU" sz="13800" b="1" dirty="0">
              <a:solidFill>
                <a:srgbClr val="33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/>
              <a:ea typeface="Calibri"/>
              <a:cs typeface="Calibri"/>
            </a:endParaRPr>
          </a:p>
        </p:txBody>
      </p:sp>
      <p:pic>
        <p:nvPicPr>
          <p:cNvPr id="8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35" t="62615" r="31222"/>
          <a:stretch/>
        </p:blipFill>
        <p:spPr>
          <a:xfrm>
            <a:off x="5796136" y="2708920"/>
            <a:ext cx="3135084" cy="3788227"/>
          </a:xfrm>
        </p:spPr>
      </p:pic>
    </p:spTree>
    <p:extLst>
      <p:ext uri="{BB962C8B-B14F-4D97-AF65-F5344CB8AC3E}">
        <p14:creationId xmlns:p14="http://schemas.microsoft.com/office/powerpoint/2010/main" val="896121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111</Words>
  <Application>Microsoft Office PowerPoint</Application>
  <PresentationFormat>On-screen Show (4:3)</PresentationFormat>
  <Paragraphs>23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日期</vt:lpstr>
      <vt:lpstr>主題</vt:lpstr>
      <vt:lpstr>會場</vt:lpstr>
      <vt:lpstr>講員</vt:lpstr>
      <vt:lpstr>聯絡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Bianca</dc:creator>
  <cp:lastModifiedBy>Gary</cp:lastModifiedBy>
  <cp:revision>9</cp:revision>
  <dcterms:created xsi:type="dcterms:W3CDTF">2013-11-22T09:55:15Z</dcterms:created>
  <dcterms:modified xsi:type="dcterms:W3CDTF">2015-11-12T10:34:39Z</dcterms:modified>
</cp:coreProperties>
</file>