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37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3800-783A-4225-8957-0A6D6822C57D}" type="datetimeFigureOut">
              <a:rPr lang="en-AU" smtClean="0"/>
              <a:t>12/11/2015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ABC4-7692-4E5C-9B60-4EAB3A6414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225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3800-783A-4225-8957-0A6D6822C57D}" type="datetimeFigureOut">
              <a:rPr lang="en-AU" smtClean="0"/>
              <a:t>12/11/2015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ABC4-7692-4E5C-9B60-4EAB3A6414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5349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3800-783A-4225-8957-0A6D6822C57D}" type="datetimeFigureOut">
              <a:rPr lang="en-AU" smtClean="0"/>
              <a:t>12/11/2015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ABC4-7692-4E5C-9B60-4EAB3A6414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20085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3800-783A-4225-8957-0A6D6822C57D}" type="datetimeFigureOut">
              <a:rPr lang="en-AU" smtClean="0"/>
              <a:t>12/11/2015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ABC4-7692-4E5C-9B60-4EAB3A6414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34732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3800-783A-4225-8957-0A6D6822C57D}" type="datetimeFigureOut">
              <a:rPr lang="en-AU" smtClean="0"/>
              <a:t>12/11/2015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ABC4-7692-4E5C-9B60-4EAB3A6414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8327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3800-783A-4225-8957-0A6D6822C57D}" type="datetimeFigureOut">
              <a:rPr lang="en-AU" smtClean="0"/>
              <a:t>12/11/2015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ABC4-7692-4E5C-9B60-4EAB3A6414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1034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3800-783A-4225-8957-0A6D6822C57D}" type="datetimeFigureOut">
              <a:rPr lang="en-AU" smtClean="0"/>
              <a:t>12/11/2015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ABC4-7692-4E5C-9B60-4EAB3A6414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272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3800-783A-4225-8957-0A6D6822C57D}" type="datetimeFigureOut">
              <a:rPr lang="en-AU" smtClean="0"/>
              <a:t>12/11/2015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ABC4-7692-4E5C-9B60-4EAB3A6414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4891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3800-783A-4225-8957-0A6D6822C57D}" type="datetimeFigureOut">
              <a:rPr lang="en-AU" smtClean="0"/>
              <a:t>12/11/2015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ABC4-7692-4E5C-9B60-4EAB3A6414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0667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3800-783A-4225-8957-0A6D6822C57D}" type="datetimeFigureOut">
              <a:rPr lang="en-AU" smtClean="0"/>
              <a:t>12/11/2015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ABC4-7692-4E5C-9B60-4EAB3A6414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2637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3800-783A-4225-8957-0A6D6822C57D}" type="datetimeFigureOut">
              <a:rPr lang="en-AU" smtClean="0"/>
              <a:t>12/11/2015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ABC4-7692-4E5C-9B60-4EAB3A6414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89878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63800-783A-4225-8957-0A6D6822C57D}" type="datetimeFigureOut">
              <a:rPr lang="en-AU" smtClean="0"/>
              <a:t>12/11/2015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0ABC4-7692-4E5C-9B60-4EAB3A6414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32851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611560" y="2557817"/>
            <a:ext cx="3797680" cy="1917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1800">
                <a:solidFill>
                  <a:srgbClr val="A2DB45">
                    <a:alpha val="68000"/>
                  </a:srgbClr>
                </a:solidFill>
                <a:effectLst/>
                <a:latin typeface="Impact"/>
                <a:ea typeface="Calibri"/>
                <a:cs typeface="Calibri"/>
              </a:defRPr>
            </a:lvl1pPr>
          </a:lstStyle>
          <a:p>
            <a:r>
              <a:rPr lang="en-AU" sz="13800" dirty="0" smtClean="0">
                <a:solidFill>
                  <a:srgbClr val="333300">
                    <a:alpha val="68000"/>
                  </a:srgbClr>
                </a:solidFill>
              </a:rPr>
              <a:t>2016</a:t>
            </a:r>
            <a:endParaRPr lang="en-AU" sz="13800" dirty="0">
              <a:solidFill>
                <a:srgbClr val="333300">
                  <a:alpha val="68000"/>
                </a:srgb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11960" y="2348880"/>
            <a:ext cx="4608954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500" dirty="0" smtClean="0">
                <a:solidFill>
                  <a:srgbClr val="333300">
                    <a:alpha val="68000"/>
                  </a:srgbClr>
                </a:solidFill>
                <a:latin typeface="Impact"/>
                <a:ea typeface="Calibri"/>
                <a:cs typeface="Calibri"/>
              </a:rPr>
              <a:t>教</a:t>
            </a:r>
            <a:r>
              <a:rPr lang="ja-JP" altLang="en-US" sz="11500" dirty="0">
                <a:solidFill>
                  <a:srgbClr val="333300">
                    <a:alpha val="68000"/>
                  </a:srgbClr>
                </a:solidFill>
                <a:latin typeface="Impact"/>
                <a:ea typeface="Calibri"/>
                <a:cs typeface="Calibri"/>
              </a:rPr>
              <a:t>会</a:t>
            </a:r>
            <a:r>
              <a:rPr lang="ja-JP" altLang="en-US" sz="11500" dirty="0" smtClean="0">
                <a:solidFill>
                  <a:srgbClr val="333300">
                    <a:alpha val="68000"/>
                  </a:srgbClr>
                </a:solidFill>
                <a:latin typeface="Impact"/>
                <a:ea typeface="Calibri"/>
                <a:cs typeface="Calibri"/>
              </a:rPr>
              <a:t>营</a:t>
            </a:r>
            <a:endParaRPr lang="en-AU" sz="11500" dirty="0">
              <a:solidFill>
                <a:srgbClr val="333300">
                  <a:alpha val="68000"/>
                </a:srgbClr>
              </a:solidFill>
              <a:latin typeface="Impact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224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sz="8000" dirty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日期</a:t>
            </a:r>
            <a:endParaRPr lang="en-AU" sz="8000" dirty="0">
              <a:solidFill>
                <a:srgbClr val="333300"/>
              </a:solidFill>
              <a:latin typeface="Impact"/>
              <a:ea typeface="Calibri"/>
              <a:cs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31640" y="2573039"/>
            <a:ext cx="6726521" cy="16004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9800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3</a:t>
            </a:r>
            <a:r>
              <a:rPr lang="ja-JP" altLang="en-US" sz="9800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月</a:t>
            </a:r>
            <a:r>
              <a:rPr lang="en-US" altLang="ja-JP" sz="9800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11</a:t>
            </a:r>
            <a:r>
              <a:rPr lang="ja-JP" altLang="en-US" sz="9800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至</a:t>
            </a:r>
            <a:r>
              <a:rPr lang="en-AU" altLang="ja-JP" sz="9800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13</a:t>
            </a:r>
            <a:r>
              <a:rPr lang="ja-JP" altLang="en-US" sz="9800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日</a:t>
            </a:r>
            <a:endParaRPr lang="en-AU" sz="9800" dirty="0">
              <a:solidFill>
                <a:srgbClr val="33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/>
              <a:ea typeface="Calibri"/>
              <a:cs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512" y="188640"/>
            <a:ext cx="30963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3600" dirty="0" smtClean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2016 </a:t>
            </a:r>
            <a:r>
              <a:rPr lang="zh-TW" altLang="en-US" sz="3600" dirty="0" smtClean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教</a:t>
            </a:r>
            <a:r>
              <a:rPr lang="ja-JP" altLang="en-US" sz="3600" dirty="0" smtClean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会营</a:t>
            </a:r>
            <a:endParaRPr lang="en-AU" sz="3600" dirty="0">
              <a:solidFill>
                <a:srgbClr val="333300"/>
              </a:solidFill>
              <a:latin typeface="Impact"/>
              <a:ea typeface="Calibri"/>
              <a:cs typeface="Calibri"/>
            </a:endParaRPr>
          </a:p>
          <a:p>
            <a:endParaRPr lang="en-AU" sz="4400" dirty="0">
              <a:solidFill>
                <a:srgbClr val="33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918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sz="7200" dirty="0" smtClean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主</a:t>
            </a:r>
            <a:r>
              <a:rPr lang="ja-JP" altLang="en-US" sz="7200" dirty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题</a:t>
            </a:r>
            <a:endParaRPr lang="en-AU" sz="7200" dirty="0">
              <a:solidFill>
                <a:srgbClr val="333300"/>
              </a:solidFill>
              <a:latin typeface="Impact"/>
              <a:ea typeface="Calibri"/>
              <a:cs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3608" y="2391539"/>
            <a:ext cx="7334059" cy="16004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altLang="ja-JP" sz="9600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“</a:t>
            </a:r>
            <a:r>
              <a:rPr lang="ja-JP" altLang="en-US" sz="9600" dirty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属神的子民</a:t>
            </a:r>
            <a:r>
              <a:rPr lang="en-AU" altLang="ja-JP" sz="9600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”</a:t>
            </a:r>
            <a:endParaRPr lang="en-US" altLang="ja-JP" sz="9600" dirty="0">
              <a:solidFill>
                <a:srgbClr val="33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/>
              <a:ea typeface="Calibri"/>
              <a:cs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9512" y="188640"/>
            <a:ext cx="30963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3600" dirty="0" smtClean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2016 </a:t>
            </a:r>
            <a:r>
              <a:rPr lang="zh-TW" altLang="en-US" sz="3600" dirty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教</a:t>
            </a:r>
            <a:r>
              <a:rPr lang="ja-JP" altLang="en-US" sz="3600" dirty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会营</a:t>
            </a:r>
            <a:endParaRPr lang="en-AU" sz="3600" dirty="0">
              <a:solidFill>
                <a:srgbClr val="333300"/>
              </a:solidFill>
              <a:latin typeface="Impact"/>
              <a:ea typeface="Calibri"/>
              <a:cs typeface="Calibri"/>
            </a:endParaRPr>
          </a:p>
          <a:p>
            <a:endParaRPr lang="en-AU" sz="4400" dirty="0">
              <a:solidFill>
                <a:srgbClr val="33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32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sz="8000" dirty="0" smtClean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会</a:t>
            </a:r>
            <a:r>
              <a:rPr lang="ja-JP" altLang="en-US" sz="8000" dirty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场</a:t>
            </a:r>
            <a:endParaRPr lang="en-AU" sz="8000" dirty="0">
              <a:solidFill>
                <a:srgbClr val="333300"/>
              </a:solidFill>
              <a:latin typeface="Impact"/>
              <a:ea typeface="Calibri"/>
              <a:cs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512" y="188640"/>
            <a:ext cx="30963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3600" dirty="0" smtClean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2016 </a:t>
            </a:r>
            <a:r>
              <a:rPr lang="zh-TW" altLang="en-US" sz="3600" dirty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教</a:t>
            </a:r>
            <a:r>
              <a:rPr lang="ja-JP" altLang="en-US" sz="3600" dirty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会营</a:t>
            </a:r>
            <a:endParaRPr lang="en-AU" sz="3600" dirty="0">
              <a:solidFill>
                <a:srgbClr val="333300"/>
              </a:solidFill>
              <a:latin typeface="Impact"/>
              <a:ea typeface="Calibri"/>
              <a:cs typeface="Calibri"/>
            </a:endParaRPr>
          </a:p>
          <a:p>
            <a:endParaRPr lang="en-AU" sz="4400" dirty="0">
              <a:solidFill>
                <a:srgbClr val="3333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05444" y="1700808"/>
            <a:ext cx="760535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AU" sz="4800" dirty="0" err="1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Greenhills</a:t>
            </a:r>
            <a:r>
              <a:rPr lang="en-AU" sz="4800" dirty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 Centre</a:t>
            </a:r>
          </a:p>
          <a:p>
            <a:pPr algn="ctr"/>
            <a:r>
              <a:rPr lang="en-AU" sz="4800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1437 </a:t>
            </a:r>
            <a:r>
              <a:rPr lang="en-AU" sz="4800" dirty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Cotter Road, Stromlo </a:t>
            </a:r>
            <a:r>
              <a:rPr lang="en-AU" sz="4800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ACT</a:t>
            </a:r>
            <a:endParaRPr lang="en-AU" sz="4800" dirty="0">
              <a:solidFill>
                <a:srgbClr val="33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/>
              <a:ea typeface="Calibri"/>
              <a:cs typeface="Calibri"/>
            </a:endParaRPr>
          </a:p>
        </p:txBody>
      </p:sp>
      <p:pic>
        <p:nvPicPr>
          <p:cNvPr id="9" name="Picture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501008"/>
            <a:ext cx="5245993" cy="29710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519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sz="8000" dirty="0" smtClean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讲</a:t>
            </a:r>
            <a:r>
              <a:rPr lang="ja-JP" altLang="en-US" sz="8000" dirty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员</a:t>
            </a:r>
            <a:endParaRPr lang="en-AU" sz="8000" dirty="0">
              <a:solidFill>
                <a:srgbClr val="333300"/>
              </a:solidFill>
              <a:latin typeface="Impact"/>
              <a:ea typeface="Calibri"/>
              <a:cs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56173" y="1952253"/>
            <a:ext cx="502230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050" dirty="0" smtClean="0">
                <a:solidFill>
                  <a:srgbClr val="333300"/>
                </a:solidFill>
              </a:rPr>
              <a:t> </a:t>
            </a:r>
            <a:r>
              <a:rPr lang="en-AU" sz="4000" dirty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Thomas </a:t>
            </a:r>
            <a:r>
              <a:rPr lang="en-AU" sz="4000" dirty="0" err="1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Tokura</a:t>
            </a:r>
            <a:r>
              <a:rPr lang="ja-JP" altLang="en-US" sz="4000" dirty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牧师</a:t>
            </a:r>
            <a:r>
              <a:rPr lang="ja-JP" altLang="en-US" sz="3200" dirty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（雪梨华人基督教会英语堂牧师） </a:t>
            </a:r>
            <a:endParaRPr lang="en-AU" sz="7200" dirty="0">
              <a:solidFill>
                <a:srgbClr val="33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/>
              <a:ea typeface="Calibri"/>
              <a:cs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9512" y="188640"/>
            <a:ext cx="30963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3600" dirty="0" smtClean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2016 </a:t>
            </a:r>
            <a:r>
              <a:rPr lang="zh-TW" altLang="en-US" sz="3600" dirty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教</a:t>
            </a:r>
            <a:r>
              <a:rPr lang="ja-JP" altLang="en-US" sz="3600" dirty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会营</a:t>
            </a:r>
            <a:endParaRPr lang="en-AU" sz="3600" dirty="0">
              <a:solidFill>
                <a:srgbClr val="333300"/>
              </a:solidFill>
              <a:latin typeface="Impact"/>
              <a:ea typeface="Calibri"/>
              <a:cs typeface="Calibri"/>
            </a:endParaRPr>
          </a:p>
          <a:p>
            <a:endParaRPr lang="en-AU" sz="4400" dirty="0">
              <a:solidFill>
                <a:srgbClr val="333300"/>
              </a:solidFill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923"/>
          <a:stretch/>
        </p:blipFill>
        <p:spPr bwMode="auto">
          <a:xfrm>
            <a:off x="539552" y="1628800"/>
            <a:ext cx="1648991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2779043" y="3934594"/>
            <a:ext cx="502230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dirty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梁国权先生 </a:t>
            </a:r>
            <a:endParaRPr lang="en-AU" altLang="zh-CN" sz="4000" dirty="0">
              <a:solidFill>
                <a:srgbClr val="33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/>
              <a:ea typeface="Calibri"/>
              <a:cs typeface="Calibri"/>
            </a:endParaRPr>
          </a:p>
          <a:p>
            <a:r>
              <a:rPr lang="zh-CN" altLang="en-US" sz="3200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（</a:t>
            </a:r>
            <a:r>
              <a:rPr lang="zh-CN" altLang="en-US" sz="3200" dirty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中国神学研究院「生命之道」课程事工主任）</a:t>
            </a:r>
            <a:endParaRPr lang="en-AU" sz="3200" dirty="0">
              <a:solidFill>
                <a:srgbClr val="33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/>
              <a:ea typeface="Calibri"/>
              <a:cs typeface="Calibri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933056"/>
            <a:ext cx="1648991" cy="2049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125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sz="8000" dirty="0" smtClean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联络</a:t>
            </a:r>
            <a:endParaRPr lang="en-AU" sz="8000" dirty="0">
              <a:solidFill>
                <a:srgbClr val="333300"/>
              </a:solidFill>
              <a:latin typeface="Impact"/>
              <a:ea typeface="Calibri"/>
              <a:cs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55776" y="2924944"/>
            <a:ext cx="412324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altLang="ja-JP" sz="7200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John Liang</a:t>
            </a:r>
            <a:endParaRPr lang="en-AU" sz="7200" dirty="0">
              <a:solidFill>
                <a:srgbClr val="3333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512" y="188640"/>
            <a:ext cx="30963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3600" dirty="0" smtClean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2016 </a:t>
            </a:r>
            <a:r>
              <a:rPr lang="zh-TW" altLang="en-US" sz="3600" dirty="0" smtClean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教</a:t>
            </a:r>
            <a:r>
              <a:rPr lang="ja-JP" altLang="en-US" sz="3600" dirty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会营</a:t>
            </a:r>
            <a:endParaRPr lang="en-AU" sz="3600" dirty="0" smtClean="0">
              <a:solidFill>
                <a:srgbClr val="333300"/>
              </a:solidFill>
              <a:latin typeface="Impact"/>
              <a:ea typeface="Calibri"/>
              <a:cs typeface="Calibri"/>
            </a:endParaRPr>
          </a:p>
          <a:p>
            <a:endParaRPr lang="en-AU" sz="4400" dirty="0">
              <a:solidFill>
                <a:srgbClr val="33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37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1072" y="5445224"/>
            <a:ext cx="65339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800" b="1" dirty="0">
                <a:solidFill>
                  <a:srgbClr val="333300">
                    <a:alpha val="68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更多详情快将公布</a:t>
            </a:r>
            <a:r>
              <a:rPr lang="en-AU" altLang="zh-TW" sz="4800" b="1" dirty="0">
                <a:solidFill>
                  <a:srgbClr val="333300">
                    <a:alpha val="68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!</a:t>
            </a:r>
            <a:endParaRPr lang="en-AU" sz="4800" b="1" dirty="0">
              <a:solidFill>
                <a:srgbClr val="333300">
                  <a:alpha val="68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/>
              <a:ea typeface="Calibri"/>
              <a:cs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512" y="188640"/>
            <a:ext cx="30963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3600" dirty="0" smtClean="0">
                <a:solidFill>
                  <a:srgbClr val="333300">
                    <a:alpha val="68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2016 </a:t>
            </a:r>
            <a:r>
              <a:rPr lang="zh-TW" altLang="en-US" sz="3600" dirty="0">
                <a:solidFill>
                  <a:srgbClr val="333300">
                    <a:alpha val="68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教</a:t>
            </a:r>
            <a:r>
              <a:rPr lang="ja-JP" altLang="en-US" sz="3600" dirty="0">
                <a:solidFill>
                  <a:srgbClr val="333300">
                    <a:alpha val="68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会</a:t>
            </a:r>
            <a:r>
              <a:rPr lang="ja-JP" altLang="en-US" sz="3600" dirty="0" smtClean="0">
                <a:solidFill>
                  <a:srgbClr val="333300">
                    <a:alpha val="68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营</a:t>
            </a:r>
            <a:endParaRPr lang="en-AU" sz="3600" dirty="0">
              <a:solidFill>
                <a:srgbClr val="333300">
                  <a:alpha val="68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/>
              <a:ea typeface="Calibri"/>
              <a:cs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57515" y="1024860"/>
            <a:ext cx="5987537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 dirty="0" smtClean="0">
                <a:solidFill>
                  <a:srgbClr val="333300">
                    <a:alpha val="68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预</a:t>
            </a:r>
            <a:r>
              <a:rPr lang="ja-JP" altLang="en-US" sz="13800" b="1" dirty="0">
                <a:solidFill>
                  <a:srgbClr val="333300">
                    <a:alpha val="68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定</a:t>
            </a:r>
            <a:r>
              <a:rPr lang="ja-JP" altLang="en-US" sz="13800" b="1" dirty="0" smtClean="0">
                <a:solidFill>
                  <a:srgbClr val="333300">
                    <a:alpha val="68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你</a:t>
            </a:r>
            <a:r>
              <a:rPr lang="en-AU" altLang="ja-JP" sz="13800" b="1" dirty="0" smtClean="0">
                <a:solidFill>
                  <a:srgbClr val="333300">
                    <a:alpha val="68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!</a:t>
            </a:r>
            <a:endParaRPr lang="en-AU" sz="13800" b="1" dirty="0">
              <a:solidFill>
                <a:srgbClr val="333300">
                  <a:alpha val="68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/>
              <a:ea typeface="Calibri"/>
              <a:cs typeface="Calibri"/>
            </a:endParaRPr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448" t="62115"/>
          <a:stretch/>
        </p:blipFill>
        <p:spPr>
          <a:xfrm>
            <a:off x="6012160" y="2996952"/>
            <a:ext cx="2711824" cy="3657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121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120</Words>
  <Application>Microsoft Office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日期</vt:lpstr>
      <vt:lpstr>主题</vt:lpstr>
      <vt:lpstr>会场</vt:lpstr>
      <vt:lpstr>讲员</vt:lpstr>
      <vt:lpstr>联络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Bianca</dc:creator>
  <cp:lastModifiedBy>Gary</cp:lastModifiedBy>
  <cp:revision>15</cp:revision>
  <dcterms:created xsi:type="dcterms:W3CDTF">2013-11-22T09:55:15Z</dcterms:created>
  <dcterms:modified xsi:type="dcterms:W3CDTF">2015-11-12T10:39:05Z</dcterms:modified>
</cp:coreProperties>
</file>