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B66BB-C88D-4764-88D2-F6EDC8C122E7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35DEF-C5D1-43D3-8B8B-28BEBB2F9E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95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259BE-FB18-4495-A9BD-F00D44CE4D9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058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25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08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473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327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034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7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89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66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63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87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3800-783A-4225-8957-0A6D6822C57D}" type="datetimeFigureOut">
              <a:rPr lang="en-AU" smtClean="0"/>
              <a:t>12/11/2015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ABC4-7692-4E5C-9B60-4EAB3A6414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8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45770" y="1"/>
            <a:ext cx="9906002" cy="6858000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400" dirty="0">
              <a:solidFill>
                <a:schemeClr val="tx1">
                  <a:lumMod val="75000"/>
                  <a:lumOff val="25000"/>
                </a:schemeClr>
              </a:solidFill>
              <a:latin typeface="Orator Std" panose="020D0509020203030204" pitchFamily="49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915816" y="764704"/>
            <a:ext cx="3744416" cy="191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11800">
                <a:solidFill>
                  <a:srgbClr val="A2DB45">
                    <a:alpha val="68000"/>
                  </a:srgbClr>
                </a:solidFill>
                <a:effectLst/>
                <a:latin typeface="Impact"/>
                <a:ea typeface="Calibri"/>
                <a:cs typeface="Calibri"/>
              </a:defRPr>
            </a:lvl1pPr>
          </a:lstStyle>
          <a:p>
            <a:r>
              <a:rPr lang="en-AU" sz="13800" dirty="0" smtClean="0">
                <a:solidFill>
                  <a:srgbClr val="333300"/>
                </a:solidFill>
                <a:latin typeface="Impact" panose="020B0806030902050204" pitchFamily="34" charset="0"/>
              </a:rPr>
              <a:t>2016</a:t>
            </a:r>
            <a:endParaRPr lang="en-AU" sz="13800" dirty="0">
              <a:solidFill>
                <a:srgbClr val="333300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036" y="2540297"/>
            <a:ext cx="829586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ja-JP" sz="115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Church </a:t>
            </a:r>
            <a:r>
              <a:rPr lang="en-AU" altLang="ja-JP" sz="115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Camp</a:t>
            </a:r>
            <a:endParaRPr lang="en-AU" sz="115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2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altLang="ja-JP" sz="8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Dates</a:t>
            </a:r>
            <a:endParaRPr lang="en-AU" sz="8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708920"/>
            <a:ext cx="78790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ja-JP" sz="72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FRI </a:t>
            </a:r>
            <a:r>
              <a:rPr lang="en-AU" altLang="ja-JP" sz="72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11- </a:t>
            </a:r>
            <a:r>
              <a:rPr lang="en-AU" altLang="ja-JP" sz="72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Sun </a:t>
            </a:r>
            <a:r>
              <a:rPr lang="en-AU" altLang="ja-JP" sz="72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13 </a:t>
            </a:r>
            <a:r>
              <a:rPr lang="en-AU" altLang="ja-JP" sz="72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MARCH</a:t>
            </a:r>
            <a:endParaRPr lang="en-AU" sz="72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2016 </a:t>
            </a:r>
            <a:r>
              <a:rPr lang="en-AU" altLang="ja-JP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Church Camp</a:t>
            </a:r>
            <a:endParaRPr lang="en-AU" sz="2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2800" dirty="0" smtClean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36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altLang="ja-JP" sz="72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Camp Title</a:t>
            </a:r>
            <a:endParaRPr lang="en-AU" sz="72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708920"/>
            <a:ext cx="83150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ja-JP" sz="80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“The </a:t>
            </a:r>
            <a:r>
              <a:rPr lang="en-AU" altLang="ja-JP" sz="80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People of God”</a:t>
            </a:r>
            <a:endParaRPr lang="en-US" altLang="ja-JP" sz="80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88640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2016 </a:t>
            </a:r>
            <a:r>
              <a:rPr lang="en-AU" altLang="ja-JP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Church Camp</a:t>
            </a:r>
            <a:endParaRPr lang="en-AU" sz="2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2800" dirty="0" smtClean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36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altLang="ja-JP" sz="8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Camp Site</a:t>
            </a:r>
            <a:endParaRPr lang="en-AU" sz="8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88640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2016 </a:t>
            </a:r>
            <a:r>
              <a:rPr lang="en-AU" altLang="ja-JP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Church Camp</a:t>
            </a:r>
            <a:endParaRPr lang="en-AU" sz="2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2800" dirty="0" smtClean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3600" dirty="0">
              <a:solidFill>
                <a:srgbClr val="33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5444" y="1700808"/>
            <a:ext cx="760535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800" dirty="0" err="1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Greenhills</a:t>
            </a:r>
            <a:r>
              <a:rPr lang="en-AU" sz="4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 Centre</a:t>
            </a:r>
          </a:p>
          <a:p>
            <a:pPr algn="ctr"/>
            <a:r>
              <a:rPr lang="en-AU" sz="48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1437 </a:t>
            </a:r>
            <a:r>
              <a:rPr lang="en-AU" sz="48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Cotter Road, Stromlo </a:t>
            </a:r>
            <a:r>
              <a:rPr lang="en-AU" sz="48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ACT</a:t>
            </a:r>
            <a:endParaRPr lang="en-AU" sz="48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245993" cy="297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1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94303"/>
            <a:ext cx="8229600" cy="1143000"/>
          </a:xfrm>
        </p:spPr>
        <p:txBody>
          <a:bodyPr>
            <a:noAutofit/>
          </a:bodyPr>
          <a:lstStyle/>
          <a:p>
            <a:r>
              <a:rPr lang="en-AU" altLang="ja-JP" sz="8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Guest </a:t>
            </a:r>
            <a:r>
              <a:rPr lang="en-AU" altLang="ja-JP" sz="8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Speakers</a:t>
            </a:r>
            <a:endParaRPr lang="en-AU" sz="8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28699" y="2437815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Pastor Thomas </a:t>
            </a:r>
            <a:r>
              <a:rPr lang="en-AU" sz="3600" dirty="0" err="1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Tokura</a:t>
            </a:r>
            <a:endParaRPr lang="en-AU" sz="3600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  <a:p>
            <a:r>
              <a:rPr lang="en-AU" sz="36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Chinese Christian Church Milson Point (Sydney</a:t>
            </a:r>
            <a:r>
              <a:rPr lang="en-AU" sz="36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)</a:t>
            </a:r>
            <a:endParaRPr lang="en-AU" sz="80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951" y="188640"/>
            <a:ext cx="3096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2016 </a:t>
            </a:r>
            <a:r>
              <a:rPr lang="en-AU" altLang="ja-JP" sz="2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Church Camp</a:t>
            </a:r>
            <a:endParaRPr lang="en-AU" sz="2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2800" dirty="0" smtClean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3600" dirty="0">
              <a:solidFill>
                <a:srgbClr val="3333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084" y="4766127"/>
            <a:ext cx="5022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梁國權先生</a:t>
            </a:r>
            <a:endParaRPr lang="en-AU" altLang="zh-TW" sz="60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  <a:p>
            <a:r>
              <a:rPr lang="zh-TW" altLang="en-US" sz="900" dirty="0" smtClean="0">
                <a:solidFill>
                  <a:srgbClr val="333300"/>
                </a:solidFill>
              </a:rPr>
              <a:t> </a:t>
            </a:r>
            <a:r>
              <a:rPr lang="en-US" altLang="zh-TW" sz="24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(</a:t>
            </a:r>
            <a:r>
              <a:rPr lang="zh-TW" altLang="en-US" sz="24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中國神學研究院「生命之道」課程事工主任</a:t>
            </a:r>
            <a:r>
              <a:rPr lang="en-US" altLang="zh-TW" sz="24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)</a:t>
            </a:r>
            <a:endParaRPr lang="en-AU" sz="6000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73" y="4470773"/>
            <a:ext cx="1648991" cy="20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3"/>
          <a:stretch/>
        </p:blipFill>
        <p:spPr bwMode="auto">
          <a:xfrm>
            <a:off x="722572" y="2348880"/>
            <a:ext cx="164899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2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70804"/>
            <a:ext cx="8229600" cy="1143000"/>
          </a:xfrm>
        </p:spPr>
        <p:txBody>
          <a:bodyPr>
            <a:noAutofit/>
          </a:bodyPr>
          <a:lstStyle/>
          <a:p>
            <a:r>
              <a:rPr lang="en-AU" altLang="ja-JP" sz="80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Contact</a:t>
            </a:r>
            <a:endParaRPr lang="en-AU" sz="80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2852936"/>
            <a:ext cx="6481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7200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Stephanie Leung</a:t>
            </a:r>
            <a:endParaRPr lang="en-AU" altLang="ja-JP" sz="7200" dirty="0" smtClean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88640"/>
            <a:ext cx="30963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2016 </a:t>
            </a:r>
            <a:r>
              <a:rPr lang="en-AU" altLang="ja-JP" sz="2400" dirty="0" smtClean="0">
                <a:solidFill>
                  <a:srgbClr val="333300"/>
                </a:solidFill>
                <a:latin typeface="Impact"/>
                <a:ea typeface="Calibri"/>
                <a:cs typeface="Calibri"/>
              </a:rPr>
              <a:t>Church Camp</a:t>
            </a:r>
            <a:endParaRPr lang="en-AU" sz="2400" dirty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3200" dirty="0" smtClean="0">
              <a:solidFill>
                <a:srgbClr val="333300"/>
              </a:solidFill>
              <a:latin typeface="Impact"/>
              <a:ea typeface="Calibri"/>
              <a:cs typeface="Calibri"/>
            </a:endParaRPr>
          </a:p>
          <a:p>
            <a:endParaRPr lang="en-AU" sz="4000" dirty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5" r="68296"/>
          <a:stretch/>
        </p:blipFill>
        <p:spPr>
          <a:xfrm>
            <a:off x="6270173" y="2460171"/>
            <a:ext cx="2579913" cy="4114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-1159328" y="1"/>
            <a:ext cx="7429502" cy="6858000"/>
          </a:xfrm>
          <a:prstGeom prst="rect">
            <a:avLst/>
          </a:prstGeom>
          <a:blipFill dpi="0" rotWithShape="1">
            <a:blip r:embed="rId5">
              <a:alphaModFix amt="6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400" dirty="0">
              <a:solidFill>
                <a:schemeClr val="tx1">
                  <a:lumMod val="75000"/>
                  <a:lumOff val="25000"/>
                </a:schemeClr>
              </a:solidFill>
              <a:latin typeface="Orator Std" panose="020D05090202030302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404664"/>
            <a:ext cx="10801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>
                <a:solidFill>
                  <a:srgbClr val="333300"/>
                </a:solidFill>
                <a:latin typeface="Impact" panose="020B0806030902050204" pitchFamily="34" charset="0"/>
              </a:rPr>
              <a:t>THE</a:t>
            </a:r>
            <a:r>
              <a:rPr lang="en-AU" sz="10400" dirty="0" smtClean="0">
                <a:solidFill>
                  <a:srgbClr val="333300"/>
                </a:solidFill>
                <a:latin typeface="Impact" panose="020B0806030902050204" pitchFamily="34" charset="0"/>
              </a:rPr>
              <a:t> </a:t>
            </a:r>
            <a:r>
              <a:rPr lang="en-AU" sz="9600" dirty="0">
                <a:solidFill>
                  <a:srgbClr val="333300"/>
                </a:solidFill>
                <a:latin typeface="Impact" panose="020B0806030902050204" pitchFamily="34" charset="0"/>
              </a:rPr>
              <a:t>PEOPLE</a:t>
            </a:r>
            <a:r>
              <a:rPr lang="en-AU" sz="10400" dirty="0" smtClean="0">
                <a:solidFill>
                  <a:srgbClr val="333300"/>
                </a:solidFill>
                <a:latin typeface="Impact" panose="020B0806030902050204" pitchFamily="34" charset="0"/>
              </a:rPr>
              <a:t> </a:t>
            </a:r>
            <a:r>
              <a:rPr lang="en-AU" sz="7200" dirty="0">
                <a:solidFill>
                  <a:srgbClr val="333300"/>
                </a:solidFill>
                <a:latin typeface="Impact" panose="020B0806030902050204" pitchFamily="34" charset="0"/>
              </a:rPr>
              <a:t>OF </a:t>
            </a:r>
            <a:r>
              <a:rPr lang="en-AU" sz="9600" dirty="0" smtClean="0">
                <a:solidFill>
                  <a:srgbClr val="333300"/>
                </a:solidFill>
                <a:latin typeface="Impact" panose="020B0806030902050204" pitchFamily="34" charset="0"/>
              </a:rPr>
              <a:t>GOD</a:t>
            </a:r>
          </a:p>
          <a:p>
            <a:endParaRPr lang="en-AU" sz="1600" dirty="0" smtClean="0"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AU" sz="3600" dirty="0">
              <a:solidFill>
                <a:srgbClr val="33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072" y="5445224"/>
            <a:ext cx="6533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More </a:t>
            </a:r>
            <a:r>
              <a:rPr lang="en-AU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info and registration coming soon</a:t>
            </a:r>
            <a:r>
              <a:rPr lang="en-AU" altLang="zh-TW" sz="28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!</a:t>
            </a:r>
            <a:endParaRPr lang="en-AU" sz="28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057" y="2460171"/>
            <a:ext cx="59586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7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Save </a:t>
            </a:r>
            <a:r>
              <a:rPr lang="en-AU" sz="7200" b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the d</a:t>
            </a:r>
            <a:r>
              <a:rPr lang="en-AU" sz="7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ates</a:t>
            </a:r>
            <a:r>
              <a:rPr lang="en-US" altLang="ja-JP" sz="7200" b="1" dirty="0" smtClean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  <a:ea typeface="Calibri"/>
                <a:cs typeface="Calibri"/>
              </a:rPr>
              <a:t>!</a:t>
            </a:r>
            <a:endParaRPr lang="en-AU" sz="7200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7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101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Dates</vt:lpstr>
      <vt:lpstr>Camp Title</vt:lpstr>
      <vt:lpstr>Camp Site</vt:lpstr>
      <vt:lpstr>Guest Speakers</vt:lpstr>
      <vt:lpstr>Contact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Bianca</dc:creator>
  <cp:lastModifiedBy>Gary</cp:lastModifiedBy>
  <cp:revision>14</cp:revision>
  <dcterms:created xsi:type="dcterms:W3CDTF">2013-11-22T09:55:15Z</dcterms:created>
  <dcterms:modified xsi:type="dcterms:W3CDTF">2015-11-12T10:37:51Z</dcterms:modified>
</cp:coreProperties>
</file>